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4" r:id="rId1"/>
  </p:sldMasterIdLst>
  <p:sldIdLst>
    <p:sldId id="262" r:id="rId2"/>
    <p:sldId id="263" r:id="rId3"/>
  </p:sldIdLst>
  <p:sldSz cx="21599525" cy="32399288"/>
  <p:notesSz cx="6858000" cy="9144000"/>
  <p:embeddedFontLst>
    <p:embeddedFont>
      <p:font typeface="나눔스퀘어_ac Bold" panose="020B0600000101010101" pitchFamily="34" charset="-127"/>
      <p:bold r:id="rId4"/>
    </p:embeddedFont>
    <p:embeddedFont>
      <p:font typeface="나눔스퀘어_ac ExtraBold" panose="020B0600000101010101" pitchFamily="34" charset="-127"/>
      <p:bold r:id="rId5"/>
    </p:embeddedFon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Calibri Light" panose="020F0302020204030204" pitchFamily="34" charset="0"/>
      <p:regular r:id="rId10"/>
      <p:italic r:id="rId11"/>
    </p:embeddedFont>
  </p:embeddedFontLst>
  <p:defaultTextStyle>
    <a:defPPr>
      <a:defRPr lang="ko-KR"/>
    </a:defPPr>
    <a:lvl1pPr marL="0" algn="l" defTabSz="2591584" rtl="0" eaLnBrk="1" latinLnBrk="1" hangingPunct="1">
      <a:defRPr sz="5102" kern="1200">
        <a:solidFill>
          <a:schemeClr val="tx1"/>
        </a:solidFill>
        <a:latin typeface="+mn-lt"/>
        <a:ea typeface="+mn-ea"/>
        <a:cs typeface="+mn-cs"/>
      </a:defRPr>
    </a:lvl1pPr>
    <a:lvl2pPr marL="1295793" algn="l" defTabSz="2591584" rtl="0" eaLnBrk="1" latinLnBrk="1" hangingPunct="1">
      <a:defRPr sz="5102" kern="1200">
        <a:solidFill>
          <a:schemeClr val="tx1"/>
        </a:solidFill>
        <a:latin typeface="+mn-lt"/>
        <a:ea typeface="+mn-ea"/>
        <a:cs typeface="+mn-cs"/>
      </a:defRPr>
    </a:lvl2pPr>
    <a:lvl3pPr marL="2591584" algn="l" defTabSz="2591584" rtl="0" eaLnBrk="1" latinLnBrk="1" hangingPunct="1">
      <a:defRPr sz="5102" kern="1200">
        <a:solidFill>
          <a:schemeClr val="tx1"/>
        </a:solidFill>
        <a:latin typeface="+mn-lt"/>
        <a:ea typeface="+mn-ea"/>
        <a:cs typeface="+mn-cs"/>
      </a:defRPr>
    </a:lvl3pPr>
    <a:lvl4pPr marL="3887377" algn="l" defTabSz="2591584" rtl="0" eaLnBrk="1" latinLnBrk="1" hangingPunct="1">
      <a:defRPr sz="5102" kern="1200">
        <a:solidFill>
          <a:schemeClr val="tx1"/>
        </a:solidFill>
        <a:latin typeface="+mn-lt"/>
        <a:ea typeface="+mn-ea"/>
        <a:cs typeface="+mn-cs"/>
      </a:defRPr>
    </a:lvl4pPr>
    <a:lvl5pPr marL="5183169" algn="l" defTabSz="2591584" rtl="0" eaLnBrk="1" latinLnBrk="1" hangingPunct="1">
      <a:defRPr sz="5102" kern="1200">
        <a:solidFill>
          <a:schemeClr val="tx1"/>
        </a:solidFill>
        <a:latin typeface="+mn-lt"/>
        <a:ea typeface="+mn-ea"/>
        <a:cs typeface="+mn-cs"/>
      </a:defRPr>
    </a:lvl5pPr>
    <a:lvl6pPr marL="6478960" algn="l" defTabSz="2591584" rtl="0" eaLnBrk="1" latinLnBrk="1" hangingPunct="1">
      <a:defRPr sz="5102" kern="1200">
        <a:solidFill>
          <a:schemeClr val="tx1"/>
        </a:solidFill>
        <a:latin typeface="+mn-lt"/>
        <a:ea typeface="+mn-ea"/>
        <a:cs typeface="+mn-cs"/>
      </a:defRPr>
    </a:lvl6pPr>
    <a:lvl7pPr marL="7774753" algn="l" defTabSz="2591584" rtl="0" eaLnBrk="1" latinLnBrk="1" hangingPunct="1">
      <a:defRPr sz="5102" kern="1200">
        <a:solidFill>
          <a:schemeClr val="tx1"/>
        </a:solidFill>
        <a:latin typeface="+mn-lt"/>
        <a:ea typeface="+mn-ea"/>
        <a:cs typeface="+mn-cs"/>
      </a:defRPr>
    </a:lvl7pPr>
    <a:lvl8pPr marL="9070545" algn="l" defTabSz="2591584" rtl="0" eaLnBrk="1" latinLnBrk="1" hangingPunct="1">
      <a:defRPr sz="5102" kern="1200">
        <a:solidFill>
          <a:schemeClr val="tx1"/>
        </a:solidFill>
        <a:latin typeface="+mn-lt"/>
        <a:ea typeface="+mn-ea"/>
        <a:cs typeface="+mn-cs"/>
      </a:defRPr>
    </a:lvl8pPr>
    <a:lvl9pPr marL="10366337" algn="l" defTabSz="2591584" rtl="0" eaLnBrk="1" latinLnBrk="1" hangingPunct="1">
      <a:defRPr sz="510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3838"/>
    <a:srgbClr val="999A9C"/>
    <a:srgbClr val="FFEE25"/>
    <a:srgbClr val="FFE642"/>
    <a:srgbClr val="FFEB1E"/>
    <a:srgbClr val="FFEB4A"/>
    <a:srgbClr val="FCE25B"/>
    <a:srgbClr val="FCF546"/>
    <a:srgbClr val="838586"/>
    <a:srgbClr val="FCEC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52" autoAdjust="0"/>
    <p:restoredTop sz="95320" autoAdjust="0"/>
  </p:normalViewPr>
  <p:slideViewPr>
    <p:cSldViewPr snapToGrid="0">
      <p:cViewPr varScale="1">
        <p:scale>
          <a:sx n="26" d="100"/>
          <a:sy n="26" d="100"/>
        </p:scale>
        <p:origin x="291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4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ableStyles" Target="tableStyles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965" y="5302386"/>
            <a:ext cx="18359596" cy="11279752"/>
          </a:xfrm>
        </p:spPr>
        <p:txBody>
          <a:bodyPr anchor="b"/>
          <a:lstStyle>
            <a:lvl1pPr algn="ctr">
              <a:defRPr sz="1417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9941" y="17017128"/>
            <a:ext cx="16199644" cy="7822326"/>
          </a:xfrm>
        </p:spPr>
        <p:txBody>
          <a:bodyPr/>
          <a:lstStyle>
            <a:lvl1pPr marL="0" indent="0" algn="ctr">
              <a:buNone/>
              <a:defRPr sz="5669"/>
            </a:lvl1pPr>
            <a:lvl2pPr marL="1079998" indent="0" algn="ctr">
              <a:buNone/>
              <a:defRPr sz="4724"/>
            </a:lvl2pPr>
            <a:lvl3pPr marL="2159996" indent="0" algn="ctr">
              <a:buNone/>
              <a:defRPr sz="4252"/>
            </a:lvl3pPr>
            <a:lvl4pPr marL="3239994" indent="0" algn="ctr">
              <a:buNone/>
              <a:defRPr sz="3780"/>
            </a:lvl4pPr>
            <a:lvl5pPr marL="4319991" indent="0" algn="ctr">
              <a:buNone/>
              <a:defRPr sz="3780"/>
            </a:lvl5pPr>
            <a:lvl6pPr marL="5399989" indent="0" algn="ctr">
              <a:buNone/>
              <a:defRPr sz="3780"/>
            </a:lvl6pPr>
            <a:lvl7pPr marL="6479987" indent="0" algn="ctr">
              <a:buNone/>
              <a:defRPr sz="3780"/>
            </a:lvl7pPr>
            <a:lvl8pPr marL="7559985" indent="0" algn="ctr">
              <a:buNone/>
              <a:defRPr sz="3780"/>
            </a:lvl8pPr>
            <a:lvl9pPr marL="8639983" indent="0" algn="ctr">
              <a:buNone/>
              <a:defRPr sz="378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15959-F8C3-43CF-99B2-A6D32554574D}" type="datetimeFigureOut">
              <a:rPr lang="ko-KR" altLang="en-US" smtClean="0"/>
              <a:t>2021. 12. 4.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7FD40-037F-480C-8C2A-F950F2CAA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269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15959-F8C3-43CF-99B2-A6D32554574D}" type="datetimeFigureOut">
              <a:rPr lang="ko-KR" altLang="en-US" smtClean="0"/>
              <a:t>2021. 12. 4.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7FD40-037F-480C-8C2A-F950F2CAA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730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457161" y="1724962"/>
            <a:ext cx="4657398" cy="2745689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968" y="1724962"/>
            <a:ext cx="13702199" cy="2745689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15959-F8C3-43CF-99B2-A6D32554574D}" type="datetimeFigureOut">
              <a:rPr lang="ko-KR" altLang="en-US" smtClean="0"/>
              <a:t>2021. 12. 4.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7FD40-037F-480C-8C2A-F950F2CAA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657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15959-F8C3-43CF-99B2-A6D32554574D}" type="datetimeFigureOut">
              <a:rPr lang="ko-KR" altLang="en-US" smtClean="0"/>
              <a:t>2021. 12. 4.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7FD40-037F-480C-8C2A-F950F2CAA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944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719" y="8077332"/>
            <a:ext cx="18629590" cy="13477201"/>
          </a:xfrm>
        </p:spPr>
        <p:txBody>
          <a:bodyPr anchor="b"/>
          <a:lstStyle>
            <a:lvl1pPr>
              <a:defRPr sz="1417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3719" y="21682033"/>
            <a:ext cx="18629590" cy="7087342"/>
          </a:xfrm>
        </p:spPr>
        <p:txBody>
          <a:bodyPr/>
          <a:lstStyle>
            <a:lvl1pPr marL="0" indent="0">
              <a:buNone/>
              <a:defRPr sz="5669">
                <a:solidFill>
                  <a:schemeClr val="tx1"/>
                </a:solidFill>
              </a:defRPr>
            </a:lvl1pPr>
            <a:lvl2pPr marL="1079998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2pPr>
            <a:lvl3pPr marL="2159996" indent="0">
              <a:buNone/>
              <a:defRPr sz="4252">
                <a:solidFill>
                  <a:schemeClr val="tx1">
                    <a:tint val="75000"/>
                  </a:schemeClr>
                </a:solidFill>
              </a:defRPr>
            </a:lvl3pPr>
            <a:lvl4pPr marL="3239994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4pPr>
            <a:lvl5pPr marL="4319991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5pPr>
            <a:lvl6pPr marL="5399989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6pPr>
            <a:lvl7pPr marL="6479987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7pPr>
            <a:lvl8pPr marL="7559985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8pPr>
            <a:lvl9pPr marL="8639983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15959-F8C3-43CF-99B2-A6D32554574D}" type="datetimeFigureOut">
              <a:rPr lang="ko-KR" altLang="en-US" smtClean="0"/>
              <a:t>2021. 12. 4.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7FD40-037F-480C-8C2A-F950F2CAA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620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967" y="8624810"/>
            <a:ext cx="9179798" cy="2055705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34760" y="8624810"/>
            <a:ext cx="9179798" cy="2055705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15959-F8C3-43CF-99B2-A6D32554574D}" type="datetimeFigureOut">
              <a:rPr lang="ko-KR" altLang="en-US" smtClean="0"/>
              <a:t>2021. 12. 4.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7FD40-037F-480C-8C2A-F950F2CAA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9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1724969"/>
            <a:ext cx="18629590" cy="626236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7783" y="7942328"/>
            <a:ext cx="9137610" cy="3892412"/>
          </a:xfrm>
        </p:spPr>
        <p:txBody>
          <a:bodyPr anchor="b"/>
          <a:lstStyle>
            <a:lvl1pPr marL="0" indent="0">
              <a:buNone/>
              <a:defRPr sz="5669" b="1"/>
            </a:lvl1pPr>
            <a:lvl2pPr marL="1079998" indent="0">
              <a:buNone/>
              <a:defRPr sz="4724" b="1"/>
            </a:lvl2pPr>
            <a:lvl3pPr marL="2159996" indent="0">
              <a:buNone/>
              <a:defRPr sz="4252" b="1"/>
            </a:lvl3pPr>
            <a:lvl4pPr marL="3239994" indent="0">
              <a:buNone/>
              <a:defRPr sz="3780" b="1"/>
            </a:lvl4pPr>
            <a:lvl5pPr marL="4319991" indent="0">
              <a:buNone/>
              <a:defRPr sz="3780" b="1"/>
            </a:lvl5pPr>
            <a:lvl6pPr marL="5399989" indent="0">
              <a:buNone/>
              <a:defRPr sz="3780" b="1"/>
            </a:lvl6pPr>
            <a:lvl7pPr marL="6479987" indent="0">
              <a:buNone/>
              <a:defRPr sz="3780" b="1"/>
            </a:lvl7pPr>
            <a:lvl8pPr marL="7559985" indent="0">
              <a:buNone/>
              <a:defRPr sz="3780" b="1"/>
            </a:lvl8pPr>
            <a:lvl9pPr marL="8639983" indent="0">
              <a:buNone/>
              <a:defRPr sz="378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7783" y="11834740"/>
            <a:ext cx="9137610" cy="1740712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34761" y="7942328"/>
            <a:ext cx="9182611" cy="3892412"/>
          </a:xfrm>
        </p:spPr>
        <p:txBody>
          <a:bodyPr anchor="b"/>
          <a:lstStyle>
            <a:lvl1pPr marL="0" indent="0">
              <a:buNone/>
              <a:defRPr sz="5669" b="1"/>
            </a:lvl1pPr>
            <a:lvl2pPr marL="1079998" indent="0">
              <a:buNone/>
              <a:defRPr sz="4724" b="1"/>
            </a:lvl2pPr>
            <a:lvl3pPr marL="2159996" indent="0">
              <a:buNone/>
              <a:defRPr sz="4252" b="1"/>
            </a:lvl3pPr>
            <a:lvl4pPr marL="3239994" indent="0">
              <a:buNone/>
              <a:defRPr sz="3780" b="1"/>
            </a:lvl4pPr>
            <a:lvl5pPr marL="4319991" indent="0">
              <a:buNone/>
              <a:defRPr sz="3780" b="1"/>
            </a:lvl5pPr>
            <a:lvl6pPr marL="5399989" indent="0">
              <a:buNone/>
              <a:defRPr sz="3780" b="1"/>
            </a:lvl6pPr>
            <a:lvl7pPr marL="6479987" indent="0">
              <a:buNone/>
              <a:defRPr sz="3780" b="1"/>
            </a:lvl7pPr>
            <a:lvl8pPr marL="7559985" indent="0">
              <a:buNone/>
              <a:defRPr sz="3780" b="1"/>
            </a:lvl8pPr>
            <a:lvl9pPr marL="8639983" indent="0">
              <a:buNone/>
              <a:defRPr sz="378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34761" y="11834740"/>
            <a:ext cx="9182611" cy="1740712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15959-F8C3-43CF-99B2-A6D32554574D}" type="datetimeFigureOut">
              <a:rPr lang="ko-KR" altLang="en-US" smtClean="0"/>
              <a:t>2021. 12. 4.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7FD40-037F-480C-8C2A-F950F2CAA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671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15959-F8C3-43CF-99B2-A6D32554574D}" type="datetimeFigureOut">
              <a:rPr lang="ko-KR" altLang="en-US" smtClean="0"/>
              <a:t>2021. 12. 4.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7FD40-037F-480C-8C2A-F950F2CAA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184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15959-F8C3-43CF-99B2-A6D32554574D}" type="datetimeFigureOut">
              <a:rPr lang="ko-KR" altLang="en-US" smtClean="0"/>
              <a:t>2021. 12. 4.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7FD40-037F-480C-8C2A-F950F2CAA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233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2159952"/>
            <a:ext cx="6966409" cy="7559834"/>
          </a:xfrm>
        </p:spPr>
        <p:txBody>
          <a:bodyPr anchor="b"/>
          <a:lstStyle>
            <a:lvl1pPr>
              <a:defRPr sz="755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2611" y="4664905"/>
            <a:ext cx="10934760" cy="23024494"/>
          </a:xfrm>
        </p:spPr>
        <p:txBody>
          <a:bodyPr/>
          <a:lstStyle>
            <a:lvl1pPr>
              <a:defRPr sz="7559"/>
            </a:lvl1pPr>
            <a:lvl2pPr>
              <a:defRPr sz="6614"/>
            </a:lvl2pPr>
            <a:lvl3pPr>
              <a:defRPr sz="5669"/>
            </a:lvl3pPr>
            <a:lvl4pPr>
              <a:defRPr sz="4724"/>
            </a:lvl4pPr>
            <a:lvl5pPr>
              <a:defRPr sz="4724"/>
            </a:lvl5pPr>
            <a:lvl6pPr>
              <a:defRPr sz="4724"/>
            </a:lvl6pPr>
            <a:lvl7pPr>
              <a:defRPr sz="4724"/>
            </a:lvl7pPr>
            <a:lvl8pPr>
              <a:defRPr sz="4724"/>
            </a:lvl8pPr>
            <a:lvl9pPr>
              <a:defRPr sz="4724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1" y="9719786"/>
            <a:ext cx="6966409" cy="18007107"/>
          </a:xfrm>
        </p:spPr>
        <p:txBody>
          <a:bodyPr/>
          <a:lstStyle>
            <a:lvl1pPr marL="0" indent="0">
              <a:buNone/>
              <a:defRPr sz="3780"/>
            </a:lvl1pPr>
            <a:lvl2pPr marL="1079998" indent="0">
              <a:buNone/>
              <a:defRPr sz="3307"/>
            </a:lvl2pPr>
            <a:lvl3pPr marL="2159996" indent="0">
              <a:buNone/>
              <a:defRPr sz="2835"/>
            </a:lvl3pPr>
            <a:lvl4pPr marL="3239994" indent="0">
              <a:buNone/>
              <a:defRPr sz="2362"/>
            </a:lvl4pPr>
            <a:lvl5pPr marL="4319991" indent="0">
              <a:buNone/>
              <a:defRPr sz="2362"/>
            </a:lvl5pPr>
            <a:lvl6pPr marL="5399989" indent="0">
              <a:buNone/>
              <a:defRPr sz="2362"/>
            </a:lvl6pPr>
            <a:lvl7pPr marL="6479987" indent="0">
              <a:buNone/>
              <a:defRPr sz="2362"/>
            </a:lvl7pPr>
            <a:lvl8pPr marL="7559985" indent="0">
              <a:buNone/>
              <a:defRPr sz="2362"/>
            </a:lvl8pPr>
            <a:lvl9pPr marL="8639983" indent="0">
              <a:buNone/>
              <a:defRPr sz="2362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15959-F8C3-43CF-99B2-A6D32554574D}" type="datetimeFigureOut">
              <a:rPr lang="ko-KR" altLang="en-US" smtClean="0"/>
              <a:t>2021. 12. 4.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7FD40-037F-480C-8C2A-F950F2CAA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838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2159952"/>
            <a:ext cx="6966409" cy="7559834"/>
          </a:xfrm>
        </p:spPr>
        <p:txBody>
          <a:bodyPr anchor="b"/>
          <a:lstStyle>
            <a:lvl1pPr>
              <a:defRPr sz="755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82611" y="4664905"/>
            <a:ext cx="10934760" cy="23024494"/>
          </a:xfrm>
        </p:spPr>
        <p:txBody>
          <a:bodyPr anchor="t"/>
          <a:lstStyle>
            <a:lvl1pPr marL="0" indent="0">
              <a:buNone/>
              <a:defRPr sz="7559"/>
            </a:lvl1pPr>
            <a:lvl2pPr marL="1079998" indent="0">
              <a:buNone/>
              <a:defRPr sz="6614"/>
            </a:lvl2pPr>
            <a:lvl3pPr marL="2159996" indent="0">
              <a:buNone/>
              <a:defRPr sz="5669"/>
            </a:lvl3pPr>
            <a:lvl4pPr marL="3239994" indent="0">
              <a:buNone/>
              <a:defRPr sz="4724"/>
            </a:lvl4pPr>
            <a:lvl5pPr marL="4319991" indent="0">
              <a:buNone/>
              <a:defRPr sz="4724"/>
            </a:lvl5pPr>
            <a:lvl6pPr marL="5399989" indent="0">
              <a:buNone/>
              <a:defRPr sz="4724"/>
            </a:lvl6pPr>
            <a:lvl7pPr marL="6479987" indent="0">
              <a:buNone/>
              <a:defRPr sz="4724"/>
            </a:lvl7pPr>
            <a:lvl8pPr marL="7559985" indent="0">
              <a:buNone/>
              <a:defRPr sz="4724"/>
            </a:lvl8pPr>
            <a:lvl9pPr marL="8639983" indent="0">
              <a:buNone/>
              <a:defRPr sz="4724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1" y="9719786"/>
            <a:ext cx="6966409" cy="18007107"/>
          </a:xfrm>
        </p:spPr>
        <p:txBody>
          <a:bodyPr/>
          <a:lstStyle>
            <a:lvl1pPr marL="0" indent="0">
              <a:buNone/>
              <a:defRPr sz="3780"/>
            </a:lvl1pPr>
            <a:lvl2pPr marL="1079998" indent="0">
              <a:buNone/>
              <a:defRPr sz="3307"/>
            </a:lvl2pPr>
            <a:lvl3pPr marL="2159996" indent="0">
              <a:buNone/>
              <a:defRPr sz="2835"/>
            </a:lvl3pPr>
            <a:lvl4pPr marL="3239994" indent="0">
              <a:buNone/>
              <a:defRPr sz="2362"/>
            </a:lvl4pPr>
            <a:lvl5pPr marL="4319991" indent="0">
              <a:buNone/>
              <a:defRPr sz="2362"/>
            </a:lvl5pPr>
            <a:lvl6pPr marL="5399989" indent="0">
              <a:buNone/>
              <a:defRPr sz="2362"/>
            </a:lvl6pPr>
            <a:lvl7pPr marL="6479987" indent="0">
              <a:buNone/>
              <a:defRPr sz="2362"/>
            </a:lvl7pPr>
            <a:lvl8pPr marL="7559985" indent="0">
              <a:buNone/>
              <a:defRPr sz="2362"/>
            </a:lvl8pPr>
            <a:lvl9pPr marL="8639983" indent="0">
              <a:buNone/>
              <a:defRPr sz="2362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15959-F8C3-43CF-99B2-A6D32554574D}" type="datetimeFigureOut">
              <a:rPr lang="ko-KR" altLang="en-US" smtClean="0"/>
              <a:t>2021. 12. 4.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7FD40-037F-480C-8C2A-F950F2CAA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839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968" y="1724969"/>
            <a:ext cx="18629590" cy="62623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968" y="8624810"/>
            <a:ext cx="18629590" cy="20557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4967" y="30029347"/>
            <a:ext cx="4859893" cy="1724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15959-F8C3-43CF-99B2-A6D32554574D}" type="datetimeFigureOut">
              <a:rPr lang="ko-KR" altLang="en-US" smtClean="0"/>
              <a:t>2021. 12. 4.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4843" y="30029347"/>
            <a:ext cx="7289840" cy="1724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54665" y="30029347"/>
            <a:ext cx="4859893" cy="1724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7FD40-037F-480C-8C2A-F950F2CAA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043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2159996" rtl="0" eaLnBrk="1" latinLnBrk="1" hangingPunct="1">
        <a:lnSpc>
          <a:spcPct val="90000"/>
        </a:lnSpc>
        <a:spcBef>
          <a:spcPct val="0"/>
        </a:spcBef>
        <a:buNone/>
        <a:defRPr sz="103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9999" indent="-539999" algn="l" defTabSz="2159996" rtl="0" eaLnBrk="1" latinLnBrk="1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1pPr>
      <a:lvl2pPr marL="1619997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699995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724" kern="1200">
          <a:solidFill>
            <a:schemeClr val="tx1"/>
          </a:solidFill>
          <a:latin typeface="+mn-lt"/>
          <a:ea typeface="+mn-ea"/>
          <a:cs typeface="+mn-cs"/>
        </a:defRPr>
      </a:lvl3pPr>
      <a:lvl4pPr marL="3779992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859990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939988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7019986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8099984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9179982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2pPr>
      <a:lvl3pPr marL="2159996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3pPr>
      <a:lvl4pPr marL="3239994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319991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399989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6479987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7559985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8639983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jp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AC6737BC-7F12-4C48-94D2-620D6CD2AC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"/>
            <a:ext cx="21598616" cy="32396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D3231E1-DA60-477F-B6DF-3721F772A8F0}"/>
              </a:ext>
            </a:extLst>
          </p:cNvPr>
          <p:cNvSpPr txBox="1"/>
          <p:nvPr/>
        </p:nvSpPr>
        <p:spPr>
          <a:xfrm>
            <a:off x="990600" y="1333500"/>
            <a:ext cx="18630900" cy="3832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solidFill>
                  <a:srgbClr val="38383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내 손 안의 레시피</a:t>
            </a:r>
            <a:endParaRPr lang="en-US" altLang="ko-KR" sz="7200" dirty="0">
              <a:solidFill>
                <a:srgbClr val="383838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12000" dirty="0">
                <a:solidFill>
                  <a:srgbClr val="38383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포켓 레시피</a:t>
            </a:r>
            <a:endParaRPr lang="en-US" altLang="ko-KR" sz="12000" dirty="0">
              <a:solidFill>
                <a:srgbClr val="383838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dirty="0">
              <a:solidFill>
                <a:srgbClr val="383838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558C814-3F8F-41F9-8A32-9A000FC23BD2}"/>
              </a:ext>
            </a:extLst>
          </p:cNvPr>
          <p:cNvSpPr/>
          <p:nvPr/>
        </p:nvSpPr>
        <p:spPr>
          <a:xfrm>
            <a:off x="247650" y="6178400"/>
            <a:ext cx="9751756" cy="7098175"/>
          </a:xfrm>
          <a:prstGeom prst="rect">
            <a:avLst/>
          </a:prstGeom>
          <a:noFill/>
          <a:ln w="57150">
            <a:solidFill>
              <a:srgbClr val="999A9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40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67EC762-C10F-412C-9F53-2F988E9289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24631" y="4117703"/>
            <a:ext cx="10799086" cy="3599695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6AB95B66-8834-4CBD-BB67-A431C6514C7F}"/>
              </a:ext>
            </a:extLst>
          </p:cNvPr>
          <p:cNvSpPr/>
          <p:nvPr/>
        </p:nvSpPr>
        <p:spPr>
          <a:xfrm>
            <a:off x="247650" y="14450795"/>
            <a:ext cx="9751756" cy="17724655"/>
          </a:xfrm>
          <a:prstGeom prst="rect">
            <a:avLst/>
          </a:prstGeom>
          <a:noFill/>
          <a:ln w="57150">
            <a:solidFill>
              <a:srgbClr val="999A9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40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7959AA3-D812-4848-93FD-BFACDCA046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86531" y="12386705"/>
            <a:ext cx="10799086" cy="3599695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0F9BB033-E5E3-493F-92F0-096951A7ACC0}"/>
              </a:ext>
            </a:extLst>
          </p:cNvPr>
          <p:cNvSpPr/>
          <p:nvPr/>
        </p:nvSpPr>
        <p:spPr>
          <a:xfrm>
            <a:off x="10425273" y="6170113"/>
            <a:ext cx="10926601" cy="18370353"/>
          </a:xfrm>
          <a:prstGeom prst="rect">
            <a:avLst/>
          </a:prstGeom>
          <a:noFill/>
          <a:ln w="57150">
            <a:solidFill>
              <a:srgbClr val="999A9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40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C32D862E-B019-41F4-92F8-BAE427B6C2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296" y="4251053"/>
            <a:ext cx="10799086" cy="3599695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13E3B07D-A144-45FE-BBF5-F4C51C400EEC}"/>
              </a:ext>
            </a:extLst>
          </p:cNvPr>
          <p:cNvSpPr/>
          <p:nvPr/>
        </p:nvSpPr>
        <p:spPr>
          <a:xfrm>
            <a:off x="10425274" y="25733728"/>
            <a:ext cx="10926600" cy="6441721"/>
          </a:xfrm>
          <a:prstGeom prst="rect">
            <a:avLst/>
          </a:prstGeom>
          <a:noFill/>
          <a:ln w="57150">
            <a:solidFill>
              <a:srgbClr val="999A9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40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0" name="그림 49" descr="텍스트이(가) 표시된 사진&#10;&#10;자동 생성된 설명">
            <a:extLst>
              <a:ext uri="{FF2B5EF4-FFF2-40B4-BE49-F238E27FC236}">
                <a16:creationId xmlns:a16="http://schemas.microsoft.com/office/drawing/2014/main" id="{AD906D65-9BA2-422B-BA64-985021A4A5F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14" y="23676067"/>
            <a:ext cx="10799086" cy="3599695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66EB5683-6716-46D2-B44A-105F4C75A063}"/>
              </a:ext>
            </a:extLst>
          </p:cNvPr>
          <p:cNvSpPr txBox="1"/>
          <p:nvPr/>
        </p:nvSpPr>
        <p:spPr>
          <a:xfrm>
            <a:off x="398353" y="6850982"/>
            <a:ext cx="9341120" cy="54476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1 ) </a:t>
            </a:r>
            <a:r>
              <a:rPr lang="ko-KR" altLang="en-US" sz="5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개요</a:t>
            </a:r>
            <a:endParaRPr lang="en-US" altLang="ko-KR" sz="5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4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스마트폰을 통해 손쉽게 요리 레시피를 검색하고 나만의 레시피를 공유할 수 있는 앱</a:t>
            </a:r>
            <a:endParaRPr lang="en-US" altLang="ko-KR" sz="4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4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5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2) </a:t>
            </a:r>
            <a:r>
              <a:rPr lang="ko-KR" altLang="en-US" sz="5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선정 배경</a:t>
            </a:r>
            <a:endParaRPr lang="en-US" altLang="ko-KR" sz="5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4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무수히 많은 레시피를 모두 알 수는 없기 때문에 간단하게 레시피를 찾아 볼 수 있는 방법을 생각하고 이를 앱으로 표현하였음</a:t>
            </a:r>
            <a:r>
              <a:rPr lang="en-US" altLang="ko-KR" sz="4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en-US" altLang="ko-KR" sz="5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81378CE-7AC1-4723-9893-16C4F36935BC}"/>
              </a:ext>
            </a:extLst>
          </p:cNvPr>
          <p:cNvSpPr txBox="1"/>
          <p:nvPr/>
        </p:nvSpPr>
        <p:spPr>
          <a:xfrm>
            <a:off x="647032" y="14834061"/>
            <a:ext cx="8952484" cy="1326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arenR"/>
            </a:pPr>
            <a:r>
              <a:rPr lang="ko-KR" altLang="en-US" sz="4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개발환경</a:t>
            </a:r>
            <a:endParaRPr lang="en-US" altLang="ko-KR" sz="4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indent="-742950">
              <a:buAutoNum type="arabicParenR"/>
            </a:pPr>
            <a:endParaRPr lang="en-US" altLang="ko-KR" sz="4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indent="-742950">
              <a:buAutoNum type="arabicParenR"/>
            </a:pPr>
            <a:endParaRPr lang="en-US" altLang="ko-KR" sz="4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indent="-742950">
              <a:buAutoNum type="arabicParenR"/>
            </a:pPr>
            <a:r>
              <a:rPr lang="ko-KR" altLang="en-US" sz="4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프로그램 구조</a:t>
            </a:r>
            <a:endParaRPr lang="en-US" altLang="ko-KR" sz="4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indent="-742950">
              <a:buAutoNum type="arabicParenR"/>
            </a:pPr>
            <a:endParaRPr lang="en-US" altLang="ko-KR" sz="4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indent="-742950">
              <a:buAutoNum type="arabicParenR"/>
            </a:pPr>
            <a:endParaRPr lang="en-US" altLang="ko-KR" sz="4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indent="-742950">
              <a:buAutoNum type="arabicParenR"/>
            </a:pPr>
            <a:endParaRPr lang="en-US" altLang="ko-KR" sz="4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indent="-742950">
              <a:buAutoNum type="arabicParenR"/>
            </a:pPr>
            <a:endParaRPr lang="en-US" altLang="ko-KR" sz="4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indent="-742950">
              <a:buAutoNum type="arabicParenR"/>
            </a:pPr>
            <a:endParaRPr lang="en-US" altLang="ko-KR" sz="4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indent="-742950">
              <a:buAutoNum type="arabicParenR"/>
            </a:pPr>
            <a:endParaRPr lang="en-US" altLang="ko-KR" sz="4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indent="-742950">
              <a:buAutoNum type="arabicParenR"/>
            </a:pPr>
            <a:endParaRPr lang="en-US" altLang="ko-KR" sz="4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indent="-742950">
              <a:buAutoNum type="arabicParenR"/>
            </a:pPr>
            <a:endParaRPr lang="en-US" altLang="ko-KR" sz="4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indent="-742950">
              <a:buAutoNum type="arabicParenR"/>
            </a:pPr>
            <a:endParaRPr lang="en-US" altLang="ko-KR" sz="16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indent="-742950">
              <a:buAutoNum type="arabicParenR"/>
            </a:pPr>
            <a:endParaRPr lang="en-US" altLang="ko-KR" sz="16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indent="-742950">
              <a:buAutoNum type="arabicParenR"/>
            </a:pPr>
            <a:endParaRPr lang="en-US" altLang="ko-KR" sz="16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indent="-742950">
              <a:buAutoNum type="arabicParenR"/>
            </a:pPr>
            <a:endParaRPr lang="en-US" altLang="ko-KR" sz="16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indent="-742950">
              <a:buAutoNum type="arabicParenR"/>
            </a:pPr>
            <a:endParaRPr lang="en-US" altLang="ko-KR" sz="16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indent="-742950">
              <a:buAutoNum type="arabicParenR"/>
            </a:pPr>
            <a:endParaRPr lang="en-US" altLang="ko-KR" sz="16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indent="-742950">
              <a:buAutoNum type="arabicParenR"/>
            </a:pPr>
            <a:endParaRPr lang="en-US" altLang="ko-KR" sz="16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indent="-742950">
              <a:buAutoNum type="arabicParenR"/>
            </a:pPr>
            <a:endParaRPr lang="en-US" altLang="ko-KR" sz="16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indent="-742950">
              <a:buAutoNum type="arabicParenR"/>
            </a:pPr>
            <a:endParaRPr lang="en-US" altLang="ko-KR" sz="16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indent="-742950">
              <a:buAutoNum type="arabicParenR"/>
            </a:pPr>
            <a:endParaRPr lang="en-US" altLang="ko-KR" sz="16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indent="-742950">
              <a:buAutoNum type="arabicParenR"/>
            </a:pPr>
            <a:endParaRPr lang="en-US" altLang="ko-KR" sz="16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indent="-742950">
              <a:buAutoNum type="arabicParenR"/>
            </a:pPr>
            <a:endParaRPr lang="en-US" altLang="ko-KR" sz="16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indent="-742950">
              <a:buAutoNum type="arabicParenR"/>
            </a:pPr>
            <a:endParaRPr lang="en-US" altLang="ko-KR" sz="16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indent="-742950">
              <a:buAutoNum type="arabicParenR"/>
            </a:pPr>
            <a:endParaRPr lang="en-US" altLang="ko-KR" sz="16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indent="-742950">
              <a:buAutoNum type="arabicParenR"/>
            </a:pPr>
            <a:endParaRPr lang="en-US" altLang="ko-KR" sz="16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indent="-742950">
              <a:buAutoNum type="arabicParenR"/>
            </a:pPr>
            <a:endParaRPr lang="en-US" altLang="ko-KR" sz="16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indent="-742950">
              <a:buAutoNum type="arabicParenR"/>
            </a:pPr>
            <a:endParaRPr lang="en-US" altLang="ko-KR" sz="16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indent="-742950">
              <a:buAutoNum type="arabicParenR"/>
            </a:pPr>
            <a:endParaRPr lang="en-US" altLang="ko-KR" sz="16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indent="-742950">
              <a:buAutoNum type="arabicParenR"/>
            </a:pPr>
            <a:endParaRPr lang="en-US" altLang="ko-KR" sz="16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indent="-742950">
              <a:buAutoNum type="arabicParenR"/>
            </a:pPr>
            <a:endParaRPr lang="en-US" altLang="ko-KR" sz="16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indent="-742950">
              <a:buAutoNum type="arabicParenR"/>
            </a:pPr>
            <a:endParaRPr lang="en-US" altLang="ko-KR" sz="16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indent="-742950">
              <a:buAutoNum type="arabicParenR"/>
            </a:pPr>
            <a:r>
              <a:rPr lang="ko-KR" altLang="en-US" sz="4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 기능</a:t>
            </a:r>
            <a:endParaRPr lang="en-US" altLang="ko-KR" sz="4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325B1C2-F14E-416B-B119-4180B71D96D3}"/>
              </a:ext>
            </a:extLst>
          </p:cNvPr>
          <p:cNvSpPr txBox="1"/>
          <p:nvPr/>
        </p:nvSpPr>
        <p:spPr>
          <a:xfrm>
            <a:off x="10799086" y="26185135"/>
            <a:ext cx="9529251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AutoNum type="arabicParenR"/>
            </a:pPr>
            <a:r>
              <a:rPr lang="ko-KR" altLang="en-US" sz="4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기대효과 </a:t>
            </a:r>
            <a:endParaRPr lang="en-US" altLang="ko-KR" sz="4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4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4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직관적이고 간단한 </a:t>
            </a:r>
            <a:r>
              <a:rPr lang="en-US" altLang="ko-KR" sz="4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UI</a:t>
            </a:r>
            <a:r>
              <a:rPr lang="ko-KR" altLang="en-US" sz="4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</a:t>
            </a:r>
            <a:r>
              <a:rPr lang="ko-KR" altLang="en-US" sz="4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통해 쉽게 레시피 정보를 검색 할 수 있으며 이를 통해 편리한 요리 생활을 즐길 수 있음</a:t>
            </a:r>
            <a:r>
              <a:rPr lang="en-US" altLang="ko-KR" sz="4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sz="4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indent="-914400">
              <a:buAutoNum type="arabicParenR" startAt="2"/>
            </a:pPr>
            <a:r>
              <a:rPr lang="ko-KR" altLang="en-US" sz="4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향후 계획 </a:t>
            </a:r>
            <a:endParaRPr lang="en-US" altLang="ko-KR" sz="4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4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4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UI</a:t>
            </a:r>
            <a:r>
              <a:rPr lang="ko-KR" altLang="en-US" sz="4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개선 및 안드로이드 마켓 출시</a:t>
            </a:r>
            <a:endParaRPr lang="en-US" altLang="ko-KR" sz="4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4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4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iOS</a:t>
            </a:r>
            <a:r>
              <a:rPr lang="ko-KR" altLang="en-US" sz="4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및 </a:t>
            </a:r>
            <a:r>
              <a:rPr lang="en-US" altLang="ko-KR" sz="4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Web</a:t>
            </a:r>
            <a:r>
              <a:rPr lang="ko-KR" altLang="en-US" sz="4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지원</a:t>
            </a:r>
            <a:endParaRPr lang="en-US" altLang="ko-KR" sz="4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ABD40E1-3B3D-4035-A2D0-CC5B53C416A2}"/>
              </a:ext>
            </a:extLst>
          </p:cNvPr>
          <p:cNvSpPr/>
          <p:nvPr/>
        </p:nvSpPr>
        <p:spPr>
          <a:xfrm>
            <a:off x="16518194" y="1976284"/>
            <a:ext cx="4833680" cy="4014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D7165293-A119-44B3-A4BA-B3BE7D09A4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24920" y="169377"/>
            <a:ext cx="3500032" cy="462782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8205B01-5209-45C7-92B1-85567AFE6672}"/>
              </a:ext>
            </a:extLst>
          </p:cNvPr>
          <p:cNvSpPr/>
          <p:nvPr/>
        </p:nvSpPr>
        <p:spPr>
          <a:xfrm>
            <a:off x="15578810" y="4778773"/>
            <a:ext cx="5773064" cy="1154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38383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201811853 </a:t>
            </a:r>
            <a:r>
              <a:rPr lang="ko-KR" altLang="en-US" dirty="0" err="1">
                <a:solidFill>
                  <a:srgbClr val="38383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홍순원</a:t>
            </a:r>
            <a:endParaRPr lang="ko-KR" altLang="en-US" dirty="0">
              <a:solidFill>
                <a:srgbClr val="383838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CBB08E07-E6E8-BE4B-8892-4DF1A5F3C4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8275" y="15580881"/>
            <a:ext cx="1080000" cy="108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7241DB4-07A7-1845-8B90-E9666DD1195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1028" r="21567"/>
          <a:stretch/>
        </p:blipFill>
        <p:spPr>
          <a:xfrm>
            <a:off x="4530938" y="15564391"/>
            <a:ext cx="1184673" cy="108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5C34960E-F318-CF4A-B5F4-14F76E8539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88012" y="15564391"/>
            <a:ext cx="1745358" cy="108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20115BB-85D6-ED46-B69F-41131D9FCA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11" y="28205623"/>
            <a:ext cx="9282911" cy="37558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C399FE9-40BC-6F4A-AA86-FEA44DD46F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59" y="17521955"/>
            <a:ext cx="6712118" cy="9089975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94B0FDA6-A1CA-944E-A3CD-9F68F7F193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6933" y="6452740"/>
            <a:ext cx="3383164" cy="6480000"/>
          </a:xfrm>
          <a:prstGeom prst="rect">
            <a:avLst/>
          </a:prstGeom>
        </p:spPr>
      </p:pic>
      <p:pic>
        <p:nvPicPr>
          <p:cNvPr id="11" name="그림 10" descr="텍스트, 스크린샷, 그릇이(가) 표시된 사진&#10;&#10;자동 생성된 설명">
            <a:extLst>
              <a:ext uri="{FF2B5EF4-FFF2-40B4-BE49-F238E27FC236}">
                <a16:creationId xmlns:a16="http://schemas.microsoft.com/office/drawing/2014/main" id="{EFB4CF7D-8B8A-7D4E-B866-667CDDEAA6B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975" y="6452740"/>
            <a:ext cx="3383164" cy="648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4DC69F2-E0EC-2347-8B51-5B964113625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8298" y="6456516"/>
            <a:ext cx="3383164" cy="6480000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1CBA9A25-26C3-214C-AB62-E37937EDA2D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816" y="12369065"/>
            <a:ext cx="3383164" cy="6480000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9676E3DA-C194-8448-983B-8759DBB87E9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1180" y="12340881"/>
            <a:ext cx="3383164" cy="6480000"/>
          </a:xfrm>
          <a:prstGeom prst="rect">
            <a:avLst/>
          </a:prstGeom>
        </p:spPr>
      </p:pic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4941B182-C107-434D-9B3A-9B2660B68DE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8009" y="12368159"/>
            <a:ext cx="3383164" cy="6480000"/>
          </a:xfrm>
          <a:prstGeom prst="rect">
            <a:avLst/>
          </a:prstGeom>
        </p:spPr>
      </p:pic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736A4CED-7B71-4E4C-9FA3-866643F33DB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658" y="18330143"/>
            <a:ext cx="3383164" cy="6480000"/>
          </a:xfrm>
          <a:prstGeom prst="rect">
            <a:avLst/>
          </a:prstGeom>
        </p:spPr>
      </p:pic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AFDA93D0-8782-DA47-818C-D8238C49ED8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6991" y="18274327"/>
            <a:ext cx="3383164" cy="648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AC7788B-D6C6-2C4D-820E-138EA373454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1611" y="18295016"/>
            <a:ext cx="3383164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945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6834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525</TotalTime>
  <Words>93</Words>
  <Application>Microsoft Macintosh PowerPoint</Application>
  <PresentationFormat>사용자 지정</PresentationFormat>
  <Paragraphs>48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8" baseType="lpstr">
      <vt:lpstr>Arial</vt:lpstr>
      <vt:lpstr>Calibri Light</vt:lpstr>
      <vt:lpstr>나눔스퀘어_ac ExtraBold</vt:lpstr>
      <vt:lpstr>나눔스퀘어_ac Bold</vt:lpstr>
      <vt:lpstr>Calibri</vt:lpstr>
      <vt:lpstr>Office 테마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 SY</dc:creator>
  <cp:lastModifiedBy>HongSunwon</cp:lastModifiedBy>
  <cp:revision>47</cp:revision>
  <dcterms:created xsi:type="dcterms:W3CDTF">2020-10-28T09:45:57Z</dcterms:created>
  <dcterms:modified xsi:type="dcterms:W3CDTF">2021-12-04T08:36:49Z</dcterms:modified>
</cp:coreProperties>
</file>